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6" r:id="rId8"/>
    <p:sldId id="267" r:id="rId9"/>
    <p:sldId id="268" r:id="rId10"/>
    <p:sldId id="269" r:id="rId11"/>
    <p:sldId id="265" r:id="rId12"/>
    <p:sldId id="263" r:id="rId13"/>
    <p:sldId id="264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2C87DE82-53EE-46DC-A673-378B68DF0B76}" type="datetimeFigureOut">
              <a:rPr lang="en-US" smtClean="0"/>
              <a:t>8/10/2020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8CB323D-73BE-449C-BF82-B81DE8B98A41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Optimal Location for Hospital in Delhi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By Prafull Varshney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r>
              <a:rPr lang="en-US" dirty="0" smtClean="0"/>
              <a:t>		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389120"/>
          </a:xfrm>
        </p:spPr>
        <p:txBody>
          <a:bodyPr/>
          <a:lstStyle/>
          <a:p>
            <a:r>
              <a:rPr lang="en-US" dirty="0" smtClean="0"/>
              <a:t>Create clusters (using k-means clustering) : 5</a:t>
            </a:r>
            <a:r>
              <a:rPr lang="en-US" dirty="0" smtClean="0"/>
              <a:t> Clusters</a:t>
            </a:r>
            <a:endParaRPr lang="en-US" dirty="0"/>
          </a:p>
        </p:txBody>
      </p:sp>
      <p:pic>
        <p:nvPicPr>
          <p:cNvPr id="4" name="Picture 3" descr="Screenshot (1320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133600"/>
            <a:ext cx="8077200" cy="45455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</p:spPr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4389120"/>
          </a:xfrm>
        </p:spPr>
        <p:txBody>
          <a:bodyPr/>
          <a:lstStyle/>
          <a:p>
            <a:r>
              <a:rPr lang="en-US" dirty="0" smtClean="0"/>
              <a:t>5 clusters (optimal locations) which satisfy our criteria </a:t>
            </a:r>
            <a:endParaRPr lang="en-US" dirty="0"/>
          </a:p>
        </p:txBody>
      </p:sp>
      <p:pic>
        <p:nvPicPr>
          <p:cNvPr id="4" name="Picture 3" descr="Screenshot (1321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33600"/>
            <a:ext cx="8229600" cy="454888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Conclusion</a:t>
            </a:r>
            <a:endParaRPr lang="en-US" dirty="0"/>
          </a:p>
        </p:txBody>
      </p:sp>
      <p:pic>
        <p:nvPicPr>
          <p:cNvPr id="8" name="Content Placeholder 7" descr="Screenshot (1346)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3000" y="1752600"/>
            <a:ext cx="6705600" cy="4724400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ank yo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935" y="1447800"/>
            <a:ext cx="7187746" cy="4038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dirty="0" smtClean="0"/>
              <a:t>			Introduction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362200"/>
            <a:ext cx="4040188" cy="659352"/>
          </a:xfrm>
        </p:spPr>
        <p:txBody>
          <a:bodyPr/>
          <a:lstStyle/>
          <a:p>
            <a:pPr algn="just"/>
            <a:r>
              <a:rPr lang="en-US" dirty="0" smtClean="0"/>
              <a:t>	Objective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2362200"/>
            <a:ext cx="4041775" cy="654843"/>
          </a:xfrm>
        </p:spPr>
        <p:txBody>
          <a:bodyPr/>
          <a:lstStyle/>
          <a:p>
            <a:pPr algn="just"/>
            <a:r>
              <a:rPr lang="en-US" dirty="0" smtClean="0"/>
              <a:t>	Target People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Find a optimal location for hospital in Delhi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People interested in opening hospital in Delhi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7" name="Content Placeholder 8" descr="hospita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52800" y="4191000"/>
            <a:ext cx="2133600" cy="19558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4419600" cy="438912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factors </a:t>
            </a:r>
            <a:r>
              <a:rPr lang="en-US" dirty="0" smtClean="0"/>
              <a:t>that will influence our decision </a:t>
            </a:r>
            <a:r>
              <a:rPr lang="en-US" dirty="0" smtClean="0"/>
              <a:t>are    </a:t>
            </a:r>
          </a:p>
          <a:p>
            <a:pPr marL="880110" lvl="1" indent="-514350"/>
            <a:endParaRPr lang="en-US" dirty="0" smtClean="0"/>
          </a:p>
          <a:p>
            <a:pPr marL="880110" lvl="1" indent="-514350"/>
            <a:r>
              <a:rPr lang="en-US" dirty="0" smtClean="0"/>
              <a:t>Number of existing hospitals in the neighborhood.</a:t>
            </a:r>
          </a:p>
          <a:p>
            <a:pPr marL="880110" lvl="1" indent="-514350"/>
            <a:endParaRPr lang="en-US" dirty="0" smtClean="0"/>
          </a:p>
          <a:p>
            <a:pPr marL="880110" lvl="1" indent="-514350"/>
            <a:r>
              <a:rPr lang="en-US" dirty="0" smtClean="0"/>
              <a:t>Distance </a:t>
            </a:r>
            <a:r>
              <a:rPr lang="en-US" dirty="0" smtClean="0"/>
              <a:t>of neighborhood from city center.</a:t>
            </a:r>
          </a:p>
          <a:p>
            <a:pPr marL="514350" indent="-514350">
              <a:buNone/>
            </a:pPr>
            <a:r>
              <a:rPr lang="en-US" dirty="0" smtClean="0"/>
              <a:t>    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 descr="points to remember.jf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2590800"/>
            <a:ext cx="2818965" cy="1981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6477000" cy="4389120"/>
          </a:xfrm>
        </p:spPr>
        <p:txBody>
          <a:bodyPr/>
          <a:lstStyle/>
          <a:p>
            <a:pPr lvl="0"/>
            <a:endParaRPr lang="en-US" dirty="0" smtClean="0"/>
          </a:p>
          <a:p>
            <a:pPr lvl="0"/>
            <a:r>
              <a:rPr lang="en-US" dirty="0" smtClean="0"/>
              <a:t>Number </a:t>
            </a:r>
            <a:r>
              <a:rPr lang="en-US" dirty="0" smtClean="0"/>
              <a:t>of hospitals and their location in every neighborhood will be obtained using Foursquare API.</a:t>
            </a:r>
          </a:p>
          <a:p>
            <a:endParaRPr lang="en-US" dirty="0" smtClean="0"/>
          </a:p>
          <a:p>
            <a:r>
              <a:rPr lang="en-US" dirty="0" smtClean="0"/>
              <a:t>Latitude </a:t>
            </a:r>
            <a:r>
              <a:rPr lang="en-US" dirty="0" smtClean="0"/>
              <a:t>and longitude of an area will be obtained using </a:t>
            </a:r>
            <a:r>
              <a:rPr lang="en-US" dirty="0" err="1" smtClean="0"/>
              <a:t>geocoder</a:t>
            </a:r>
            <a:r>
              <a:rPr lang="en-US" dirty="0" smtClean="0"/>
              <a:t> python package.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3276600" cy="4389120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Divide the area of ~10 km around Central Delhi into circle of radius 500 m (Neighborhoods)</a:t>
            </a:r>
            <a:endParaRPr lang="en-US" dirty="0"/>
          </a:p>
        </p:txBody>
      </p:sp>
      <p:pic>
        <p:nvPicPr>
          <p:cNvPr id="4" name="Picture 3" descr="Screenshot (1317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0391" y="2133600"/>
            <a:ext cx="5323609" cy="4495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   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3124200" cy="4389120"/>
          </a:xfrm>
        </p:spPr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Find hospitals in each neighborhood using foursquare </a:t>
            </a:r>
            <a:endParaRPr lang="en-US" dirty="0"/>
          </a:p>
        </p:txBody>
      </p:sp>
      <p:pic>
        <p:nvPicPr>
          <p:cNvPr id="4" name="Picture 3" descr="Screenshot (1318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0" y="2147507"/>
            <a:ext cx="5791200" cy="471049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3276600" cy="438912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collect </a:t>
            </a:r>
            <a:r>
              <a:rPr lang="en-US" dirty="0" smtClean="0"/>
              <a:t>the required data: location of every hospital within 10km from Central Delhi </a:t>
            </a:r>
            <a:endParaRPr lang="en-US" dirty="0"/>
          </a:p>
        </p:txBody>
      </p:sp>
      <p:pic>
        <p:nvPicPr>
          <p:cNvPr id="4" name="Picture 3" descr="Screenshot (1318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133600"/>
            <a:ext cx="5486400" cy="4724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35480"/>
            <a:ext cx="3429000" cy="438912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 smtClean="0"/>
              <a:t>heat maps to identify a few promising areas close to center with low number of hospital in general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 descr="Screenshot (1319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057400"/>
            <a:ext cx="5486400" cy="442435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present </a:t>
            </a:r>
            <a:r>
              <a:rPr lang="en-US" dirty="0" smtClean="0"/>
              <a:t>map of all such locations but also create clusters (using k-means clustering) of those locations to identify general zones / neighborhoods / addresses which should be a starting point for final 'street level' exploration and search for optimal venue location by stakeholders.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136</TotalTime>
  <Words>202</Words>
  <Application>Microsoft Office PowerPoint</Application>
  <PresentationFormat>On-screen Show (4:3)</PresentationFormat>
  <Paragraphs>46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Flow</vt:lpstr>
      <vt:lpstr>Optimal Location for Hospital in Delhi</vt:lpstr>
      <vt:lpstr>   Introduction</vt:lpstr>
      <vt:lpstr>   Introduction</vt:lpstr>
      <vt:lpstr>   Data Sources</vt:lpstr>
      <vt:lpstr>   Data Cleaning</vt:lpstr>
      <vt:lpstr>     Data Cleaning</vt:lpstr>
      <vt:lpstr>  Methodology</vt:lpstr>
      <vt:lpstr>  Methodology</vt:lpstr>
      <vt:lpstr>  Methodology</vt:lpstr>
      <vt:lpstr>  Methodology</vt:lpstr>
      <vt:lpstr>Result</vt:lpstr>
      <vt:lpstr>   Conclusion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Windows User</dc:creator>
  <cp:lastModifiedBy>Windows User</cp:lastModifiedBy>
  <cp:revision>14</cp:revision>
  <dcterms:created xsi:type="dcterms:W3CDTF">2020-08-10T15:45:59Z</dcterms:created>
  <dcterms:modified xsi:type="dcterms:W3CDTF">2020-08-10T18:02:06Z</dcterms:modified>
</cp:coreProperties>
</file>

<file path=docProps/thumbnail.jpeg>
</file>